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E9A1-857F-42FB-999F-399A7537D3AE}" v="41" dt="2025-01-24T16:08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2-4941-84DA-27D46A085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2-4941-84DA-27D46A085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2-4941-84DA-27D46A08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80543"/>
        <c:axId val="1621589663"/>
      </c:lineChart>
      <c:catAx>
        <c:axId val="16215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9663"/>
        <c:crosses val="autoZero"/>
        <c:auto val="1"/>
        <c:lblAlgn val="ctr"/>
        <c:lblOffset val="100"/>
        <c:noMultiLvlLbl val="0"/>
      </c:catAx>
      <c:valAx>
        <c:axId val="162158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0-46A8-B1CF-A714E200D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0-46A8-B1CF-A714E200D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0-46A8-B1CF-A714E200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66015"/>
        <c:axId val="209368415"/>
      </c:lineChart>
      <c:catAx>
        <c:axId val="2093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8415"/>
        <c:crosses val="autoZero"/>
        <c:auto val="1"/>
        <c:lblAlgn val="ctr"/>
        <c:lblOffset val="100"/>
        <c:noMultiLvlLbl val="0"/>
      </c:catAx>
      <c:valAx>
        <c:axId val="20936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548-95F3-B150-176F-307F7BFA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47B4-9B80-0CA8-90C2-920488C7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88B0-C2D8-8981-2C69-BCD31208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5B12-548E-1FA5-6F11-6EF72323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6137-D015-4E38-FA95-BECA03B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C82-FC65-EB1B-C570-4A7A07FC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F974-32BA-CC33-7150-27FCCE73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619E-05F5-C397-719B-2C8261DA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EA43-9393-01A9-E858-BAA7DC1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1BB-7522-E0CD-58A4-48F3B4D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664-3F93-8BFE-25C1-F7DAD84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B14A-FAEE-6C51-2740-936D9EEC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E37B-0096-8133-F8C4-E64D16FE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F-8708-9556-027E-FF1B36A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6DA5-AA45-550C-A195-C1ABA641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1F9-7E17-8061-EF2E-7B3B361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CB83-4AEE-D65A-ECCA-8E469AF5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78CB-2B30-87A5-AA9C-D211AD74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782B-21BB-C682-E74C-8F4377D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5979-5FC7-63DD-1C2B-B4479566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F33-822F-4965-5488-2290D25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B0E-6A3D-B795-69DE-0F1AC31B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A1F5-C0CA-F2E2-E7DC-D4F68245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3D49-AD09-8243-1979-61544E09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F3E59-FDDC-15EC-0458-72E69DFB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6EA1-0A3E-026E-B257-95F5E96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B68-1D55-C424-35CD-B16267B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1797-933B-4078-C9C1-548C36FF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887D-2A89-A0EC-8822-53451EA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A9B-F9B8-2426-91C6-59DB9D8F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82C7C-D215-EEBA-CA7A-68399F800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8D54-C837-29DD-6A9C-EBB76BA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B687-33C4-0130-ED4C-C1EEFFD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F21EB-58C4-762F-2D6C-6FEF194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3B1-3E9D-E84F-C639-57A2B93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B052-2ED6-3882-E8AD-FF35273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4BC8-D738-921B-144E-E3A25C0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5D9CB-7B55-9836-DBA9-A96D987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2E30-9DF5-0A73-4A48-19C56FE9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C9EB1-FED9-B168-E0F3-095AB42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3473-E155-78F7-D4FE-F278397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7B4-CE2C-8ECB-7D1B-4E1685F5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C680-7348-6B0E-E65F-067BD10E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EA75-7878-A121-700B-FB38810B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A5BF-7D4B-F8C4-C66D-EEBD13F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F2CF-2FD7-2F60-9D85-0FDD16C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F9FD3-1485-6AB6-1B92-4652B452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04AC-822A-5205-2609-EC75ABE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9D8-95A1-6C1A-456D-507466CC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B95-F850-0658-072B-D5F1D524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6AC2A-B6F5-A8D1-1858-CBAA59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9B0F-D8DB-84E7-417A-8A5543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8508-D41C-55AD-5B1E-DC6EB5A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F506-E788-08A1-4A1E-3D9B887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8990-5DC0-C6E2-72F2-11149965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9633-21E9-756C-BC9E-7ECDC01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6AC1-B5D2-3F83-7E4C-900B1FA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ED14-BCDD-1356-C6EC-EB7C6D9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986-0D5F-B68C-CA5C-73786515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022-5895-6927-2DDD-846ACF23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C1DC-AEC4-7DB7-E720-E0A262D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E3F-7025-BE3E-68FC-A3B1D4F0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ECB-B0B1-6405-EBC2-24197C5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F0D3-07D3-1A87-0680-3DADA1B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CB585-C21E-F66D-E518-01D5A76C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D1AC-6285-9D22-65F6-098027FB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9553-E26D-3F08-8736-7489716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72B7-A903-2D0B-2FE8-42ED96C8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E61-A45B-CCBB-2411-A0B7AF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6D78-B7A8-B5A1-6227-64AB4F1A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C4C0-0B8D-97DE-BDD0-FC5ABAC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4988-FEE4-2D7C-FB9A-F7B286D2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3DD2-41E5-7ED9-A632-FC4BDB4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DB4-CC81-8D69-81FB-228A553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F48C-762D-DE2B-5EA1-0EFCF29A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2878-AFF2-9EFE-DE0A-A31A8C7B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7ECE-A3FA-57AD-0704-33DD048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9542-92CD-F4BC-305C-8DE3601F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925D5-5BFF-6551-05C2-7D5B6DFE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D0F8-115D-1F8C-50A2-7AEDA64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9605-F541-B76E-50A8-6429A0B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EDD6-1718-956D-A330-4479FD8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F31B-D886-7913-6050-E5CF961D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C8B3-8F01-A51C-E1C9-46CCE85A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14820-AAEC-6197-8550-2C75EA26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A8750-1E07-1934-D8E5-2FEEC544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B535-395F-2068-4E36-23BFEA7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984-CC70-7BBA-BD5D-34529DC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89F0-C2C2-5C09-552C-A3DD964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967-157E-15CE-D400-9C92945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8FF9-7124-FFC7-5827-3E8130E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7659-49D9-6BD9-CAE7-349E53E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E40A6-E26D-0D8F-A61D-EF3B22B8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FE12-20A7-877D-EDD3-D38BA64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857-AC30-1F08-163F-D44D3090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D120-9A02-5D4E-D187-A54100C8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E7FA-523A-6B7F-10B2-273A92FBD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BEB0-445E-2B46-322A-1B4DFC8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BD21-A89A-1206-1F0C-64F3A4A0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358-0776-30DD-FF05-3B95FD5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AA6-3572-55A7-DBC2-A4F852D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58B0-580C-B901-1E15-10BD968A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40BAF-D13C-AE8B-3914-A699D4D1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B8EF5-43F3-3ACE-394F-E1E4814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4031-580D-56E9-7612-6B3A8DC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2E28-9DDB-128C-5BC8-69DC842A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B604-9884-7A1B-7AE2-35BF9F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528-7F72-6EB5-7300-D6BA569C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2AC-AA82-FE08-F36B-621112CB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2688" y="6356350"/>
            <a:ext cx="2248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3F850-B88B-42E3-9F65-69FF482092ED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246B-F2A3-4811-C4D7-99A7DC11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5BCF-6C1A-7FA7-7D3F-2CC4015C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BBA7-052B-4BA4-FEB5-14781BD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1CCB-E0ED-D0D7-B8B7-7062A98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F870-8C1F-ADE8-FAD7-434D8B44A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230" y="6356350"/>
            <a:ext cx="237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6769-2C6E-2DFC-9583-E58C206F0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BD3-3154-A6C5-30F9-E994F04E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FBE-ABEE-6760-4C48-D05C443BC1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393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CC837-6043-CA8E-71FE-B223F8FF3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7F11F2-9E2C-CF4B-D80F-996F8B6A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04" y="0"/>
            <a:ext cx="4994787" cy="488171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Main finding </a:t>
            </a:r>
            <a:r>
              <a:rPr lang="en-US" sz="2800" dirty="0"/>
              <a:t>goes here, translated into </a:t>
            </a:r>
            <a:r>
              <a:rPr lang="en-US" sz="2800" b="1" dirty="0"/>
              <a:t>plain English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b="1" dirty="0"/>
              <a:t>Emphasize</a:t>
            </a:r>
            <a:r>
              <a:rPr lang="en-US" sz="2800" dirty="0"/>
              <a:t> the important words.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63B78-F6A9-CCDE-20EB-1939385E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394" y="0"/>
            <a:ext cx="359860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Extra Tables &amp; Figures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4F98-FFB0-3834-2C07-A670E0D0B20E}"/>
              </a:ext>
            </a:extLst>
          </p:cNvPr>
          <p:cNvSpPr txBox="1"/>
          <p:nvPr/>
        </p:nvSpPr>
        <p:spPr>
          <a:xfrm>
            <a:off x="0" y="0"/>
            <a:ext cx="3598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Title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Authors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E85D-168C-C423-2250-ADC1C7FD484A}"/>
              </a:ext>
            </a:extLst>
          </p:cNvPr>
          <p:cNvSpPr txBox="1"/>
          <p:nvPr/>
        </p:nvSpPr>
        <p:spPr>
          <a:xfrm>
            <a:off x="-6" y="881298"/>
            <a:ext cx="359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/>
              <a:t>Intro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BB6A2-8AF0-C42B-5015-C296EE4D178C}"/>
              </a:ext>
            </a:extLst>
          </p:cNvPr>
          <p:cNvSpPr txBox="1"/>
          <p:nvPr/>
        </p:nvSpPr>
        <p:spPr>
          <a:xfrm>
            <a:off x="-6" y="2413742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/>
              <a:t>Methods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3E9F-8897-D814-7FDC-42B63B189205}"/>
              </a:ext>
            </a:extLst>
          </p:cNvPr>
          <p:cNvSpPr txBox="1"/>
          <p:nvPr/>
        </p:nvSpPr>
        <p:spPr>
          <a:xfrm>
            <a:off x="-6" y="3701746"/>
            <a:ext cx="35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/>
              <a:t>Results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11464-500C-8323-EF32-BD3A2AD36EA1}"/>
              </a:ext>
            </a:extLst>
          </p:cNvPr>
          <p:cNvSpPr txBox="1"/>
          <p:nvPr/>
        </p:nvSpPr>
        <p:spPr>
          <a:xfrm>
            <a:off x="-2" y="5582158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/>
              <a:t>Discussion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CD06C-44A7-6EF8-6C8E-1B2CCC9B293D}"/>
              </a:ext>
            </a:extLst>
          </p:cNvPr>
          <p:cNvGrpSpPr/>
          <p:nvPr/>
        </p:nvGrpSpPr>
        <p:grpSpPr>
          <a:xfrm>
            <a:off x="5461818" y="5210541"/>
            <a:ext cx="1268362" cy="1318633"/>
            <a:chOff x="5260257" y="4739148"/>
            <a:chExt cx="1268362" cy="13186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8D78E-1C9F-807A-955E-286C1A9BE3D3}"/>
                </a:ext>
              </a:extLst>
            </p:cNvPr>
            <p:cNvSpPr/>
            <p:nvPr/>
          </p:nvSpPr>
          <p:spPr>
            <a:xfrm>
              <a:off x="5260258" y="4739148"/>
              <a:ext cx="1268361" cy="131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89A742-7D44-354C-15B3-8B2B20E56748}"/>
                </a:ext>
              </a:extLst>
            </p:cNvPr>
            <p:cNvSpPr txBox="1"/>
            <p:nvPr/>
          </p:nvSpPr>
          <p:spPr>
            <a:xfrm>
              <a:off x="5260257" y="516366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QR Code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828617-28A0-CE55-FDB1-F7176C1E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501574"/>
              </p:ext>
            </p:extLst>
          </p:nvPr>
        </p:nvGraphicFramePr>
        <p:xfrm>
          <a:off x="-4" y="4182935"/>
          <a:ext cx="3598604" cy="148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241D62F-B60C-EC26-0E70-0CEB6970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355043"/>
              </p:ext>
            </p:extLst>
          </p:nvPr>
        </p:nvGraphicFramePr>
        <p:xfrm>
          <a:off x="8593392" y="638804"/>
          <a:ext cx="3598608" cy="33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58E5B5B-FB2F-1D2C-0C9D-35C9F08A2838}"/>
              </a:ext>
            </a:extLst>
          </p:cNvPr>
          <p:cNvSpPr/>
          <p:nvPr/>
        </p:nvSpPr>
        <p:spPr>
          <a:xfrm>
            <a:off x="-6" y="772559"/>
            <a:ext cx="3630940" cy="45719"/>
          </a:xfrm>
          <a:prstGeom prst="rect">
            <a:avLst/>
          </a:prstGeom>
          <a:solidFill>
            <a:srgbClr val="419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7387C4-ABED-44D5-A663-6995A49D4655}"/>
              </a:ext>
            </a:extLst>
          </p:cNvPr>
          <p:cNvSpPr/>
          <p:nvPr/>
        </p:nvSpPr>
        <p:spPr>
          <a:xfrm>
            <a:off x="0" y="2358626"/>
            <a:ext cx="3630940" cy="45719"/>
          </a:xfrm>
          <a:prstGeom prst="rect">
            <a:avLst/>
          </a:prstGeom>
          <a:solidFill>
            <a:srgbClr val="419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1A614-31B0-65A8-C935-6754BA975E73}"/>
              </a:ext>
            </a:extLst>
          </p:cNvPr>
          <p:cNvSpPr/>
          <p:nvPr/>
        </p:nvSpPr>
        <p:spPr>
          <a:xfrm>
            <a:off x="-6" y="3707166"/>
            <a:ext cx="3630940" cy="45719"/>
          </a:xfrm>
          <a:prstGeom prst="rect">
            <a:avLst/>
          </a:prstGeom>
          <a:solidFill>
            <a:srgbClr val="419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38407-F093-A3AF-C134-E7BC2908E5AC}"/>
              </a:ext>
            </a:extLst>
          </p:cNvPr>
          <p:cNvSpPr/>
          <p:nvPr/>
        </p:nvSpPr>
        <p:spPr>
          <a:xfrm>
            <a:off x="0" y="5599007"/>
            <a:ext cx="3630940" cy="45719"/>
          </a:xfrm>
          <a:prstGeom prst="rect">
            <a:avLst/>
          </a:prstGeom>
          <a:solidFill>
            <a:srgbClr val="419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72C2-2CEB-8446-206C-1B8A1C6332F6}"/>
              </a:ext>
            </a:extLst>
          </p:cNvPr>
          <p:cNvSpPr/>
          <p:nvPr/>
        </p:nvSpPr>
        <p:spPr>
          <a:xfrm>
            <a:off x="3614768" y="0"/>
            <a:ext cx="4962457" cy="1055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541E57B-48AC-79D5-A1F1-D91EA37E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81" y="-2324255"/>
            <a:ext cx="4657022" cy="35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53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EACH">
      <a:dk1>
        <a:srgbClr val="FFFFFF"/>
      </a:dk1>
      <a:lt1>
        <a:sysClr val="window" lastClr="FFFFFF"/>
      </a:lt1>
      <a:dk2>
        <a:srgbClr val="FFFFFF"/>
      </a:dk2>
      <a:lt2>
        <a:srgbClr val="E8E8E8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9B9E65C0-513D-40A5-B5C0-C45C79D8EE5A}"/>
    </a:ext>
  </a:extLst>
</a:theme>
</file>

<file path=ppt/theme/theme2.xml><?xml version="1.0" encoding="utf-8"?>
<a:theme xmlns:a="http://schemas.openxmlformats.org/drawingml/2006/main" name="1_Custom Design">
  <a:themeElements>
    <a:clrScheme name="TEACH Dark">
      <a:dk1>
        <a:srgbClr val="03822B"/>
      </a:dk1>
      <a:lt1>
        <a:srgbClr val="41A15F"/>
      </a:lt1>
      <a:dk2>
        <a:srgbClr val="03822B"/>
      </a:dk2>
      <a:lt2>
        <a:srgbClr val="41A15F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DC4C3F20-9DBC-470A-9056-811EF9663D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 Poster Template</Template>
  <TotalTime>53</TotalTime>
  <Words>56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1_Custom Design</vt:lpstr>
      <vt:lpstr>Main finding goes here, translated into plain English. 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Addair, John T. (Jt)</dc:creator>
  <cp:lastModifiedBy>Addair, John T. (Jt)</cp:lastModifiedBy>
  <cp:revision>3</cp:revision>
  <dcterms:created xsi:type="dcterms:W3CDTF">2025-02-28T16:33:17Z</dcterms:created>
  <dcterms:modified xsi:type="dcterms:W3CDTF">2025-03-04T16:07:38Z</dcterms:modified>
</cp:coreProperties>
</file>